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9428E1D-3BB0-43DE-90F3-3B96BD855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65F43B4-BE31-4BFD-A602-0DA219C91C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7C78318-CE99-456D-BAF0-2DE257B55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ED3D-8094-4C09-B7B5-C590CADED558}" type="datetimeFigureOut">
              <a:rPr lang="el-GR" smtClean="0"/>
              <a:t>3/6/2020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4AB6AAF-4760-484C-9621-3EE25CA61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7998A27-6D27-437F-B211-23C1D16E9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08B2-6CCB-451B-A9A1-4D22CCA80E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827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96BF71-D417-4576-B8CE-DF7B6886D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8FD0E98-331C-4071-BF87-A98B483DF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FEE5042-284F-4C42-8F25-C2E6779D7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ED3D-8094-4C09-B7B5-C590CADED558}" type="datetimeFigureOut">
              <a:rPr lang="el-GR" smtClean="0"/>
              <a:t>3/6/2020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92AE130-AFA2-4DAE-A0FE-AC7CEA743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D1EE1F1-425B-40D2-9EA4-47268955D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08B2-6CCB-451B-A9A1-4D22CCA80E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802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F56DB8D-1EF6-4AC6-B3BF-7DC11BAD9C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08E085A-D2E7-409C-B3C6-0851A16AF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6264633-4EFD-47F5-B7A9-9958B9788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ED3D-8094-4C09-B7B5-C590CADED558}" type="datetimeFigureOut">
              <a:rPr lang="el-GR" smtClean="0"/>
              <a:t>3/6/2020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1EA5301-DA01-4935-B5E2-0888EB917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77E91F6-76E4-404A-A523-DE3C1EF7E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08B2-6CCB-451B-A9A1-4D22CCA80E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317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774FF9-7CC3-4109-8BF3-E66CA3870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AAF533-9325-498D-BA4C-401ACC10B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470674E-2938-48E3-A978-5D485DA4A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ED3D-8094-4C09-B7B5-C590CADED558}" type="datetimeFigureOut">
              <a:rPr lang="el-GR" smtClean="0"/>
              <a:t>3/6/2020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E68BE35-86AD-4400-9594-68F8506FD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898A018-98B5-4E0C-995C-1ED44BCAE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08B2-6CCB-451B-A9A1-4D22CCA80E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009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7829FB-EE77-4578-B9A7-88B0CAD3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52DB135-9134-4287-8834-75A58A584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75B903C-7CFD-429F-9C38-1FC1C6FDF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ED3D-8094-4C09-B7B5-C590CADED558}" type="datetimeFigureOut">
              <a:rPr lang="el-GR" smtClean="0"/>
              <a:t>3/6/2020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F0EE2C7-6298-4AEA-BD9E-CB2EDA598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B705FC4-343D-4CDE-BB57-B6D4784C0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08B2-6CCB-451B-A9A1-4D22CCA80E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4000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900A51-3C26-4257-BD25-B1FC11E77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AE34CE2-F263-47BD-ACDE-190C3094AF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FEC19FB-493B-4FBF-A68C-9BC0EB253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F30877F-ADF5-4DAA-B967-BA90C0BB6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ED3D-8094-4C09-B7B5-C590CADED558}" type="datetimeFigureOut">
              <a:rPr lang="el-GR" smtClean="0"/>
              <a:t>3/6/2020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8C42F18-6077-44DD-96C6-99ABA2BD1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DB90EE4-6444-4426-B565-BCF6474C0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08B2-6CCB-451B-A9A1-4D22CCA80E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888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33DA14-9B7B-4784-87CC-EF379A026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B342849-EBA0-4036-AF6A-2D7E54F4B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8C4EAE9-3C26-4F58-9042-11923EB78A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7F144A7C-B5CF-48BE-94A1-2C07E85F78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17ED9B6-B5C2-444B-AADB-239EAC219B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674E721-48C3-4667-B9B9-A069B7238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ED3D-8094-4C09-B7B5-C590CADED558}" type="datetimeFigureOut">
              <a:rPr lang="el-GR" smtClean="0"/>
              <a:t>3/6/2020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FFFD1345-3FCF-4790-AB6C-1F5429038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534BC777-05A6-451A-8D9C-48D79F863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08B2-6CCB-451B-A9A1-4D22CCA80E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290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5F0AEF4-7766-4403-A8EB-1977C73B6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8AD8606-124E-4B34-916A-F757FA57B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ED3D-8094-4C09-B7B5-C590CADED558}" type="datetimeFigureOut">
              <a:rPr lang="el-GR" smtClean="0"/>
              <a:t>3/6/2020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03175F0-42FD-4412-AA5A-7B969CB98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9EF90C4C-B92E-4BC3-8797-81C80580F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08B2-6CCB-451B-A9A1-4D22CCA80E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440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7734D02B-1FC7-44E3-B17C-D6FB8F4AB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ED3D-8094-4C09-B7B5-C590CADED558}" type="datetimeFigureOut">
              <a:rPr lang="el-GR" smtClean="0"/>
              <a:t>3/6/2020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2B8BF24-F3D8-4D3E-A292-6F450AEEE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A2679D5-652F-408C-AB75-3DCB1162E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08B2-6CCB-451B-A9A1-4D22CCA80E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058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21C4ED-23D0-499B-925C-91BEFAABB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097E13-0DA1-481A-BF44-ECD39DE87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0939627-8399-4C65-A11B-37B008784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6765A20-17D2-44E2-A69E-2336E17CE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ED3D-8094-4C09-B7B5-C590CADED558}" type="datetimeFigureOut">
              <a:rPr lang="el-GR" smtClean="0"/>
              <a:t>3/6/2020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75569D1-1768-42E4-AE97-AA5A889F4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2B71790-CCD6-48FA-8E96-B5EC73F56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08B2-6CCB-451B-A9A1-4D22CCA80E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883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B7E78B-B916-4730-A1E9-9FA77E19B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2EB4EE6-25DD-4B46-8EB9-86409C8CFC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55C56D3-C6E2-477B-9F92-6C5620317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DE28C75-4B2C-4B13-B29F-4188B5799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ED3D-8094-4C09-B7B5-C590CADED558}" type="datetimeFigureOut">
              <a:rPr lang="el-GR" smtClean="0"/>
              <a:t>3/6/2020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9548CD0-9957-469A-B568-C05050BB7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18F196D-683B-4EBE-8D0B-B64648874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308B2-6CCB-451B-A9A1-4D22CCA80E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271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21E4A4C-906B-4C11-B373-786930640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C275FA2-0D5F-4D20-BDEA-32DC07FC8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A4DDE8B-5C02-45FA-96BF-8EF724B7D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CED3D-8094-4C09-B7B5-C590CADED558}" type="datetimeFigureOut">
              <a:rPr lang="el-GR" smtClean="0"/>
              <a:t>3/6/2020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E65CB18-9852-40C0-ADE0-B40369F4F4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F3514D5-3CBD-4076-96B8-FE8E750F01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308B2-6CCB-451B-A9A1-4D22CCA80E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706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Εικόνα 7" descr="Εικόνα που περιέχει πουλί&#10;&#10;Περιγραφή που δημιουργήθηκε αυτόματα">
            <a:extLst>
              <a:ext uri="{FF2B5EF4-FFF2-40B4-BE49-F238E27FC236}">
                <a16:creationId xmlns:a16="http://schemas.microsoft.com/office/drawing/2014/main" id="{4112ADDE-ADE5-400C-8773-261085F2C3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57992" y="-2532823"/>
            <a:ext cx="6676015" cy="11923646"/>
          </a:xfrm>
          <a:prstGeom prst="rect">
            <a:avLst/>
          </a:prstGeom>
        </p:spPr>
      </p:pic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F27A28F-D35F-4177-B022-792AD5D3F3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0330" y="673493"/>
            <a:ext cx="11171582" cy="1655762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rgbClr val="00B0F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Α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FF000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Β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92D05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Γ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FFC00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Δ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00B0F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Ε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FF000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Ζ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92D05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Η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FFC00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Θ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00B0F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Ι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FF000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Κ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92D05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Λ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FFC00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Μ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00B0F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Ν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FF000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Ξ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92D05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Ο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FFC00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Π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00B0F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Ρ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FF000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Σ 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</a:t>
            </a:r>
            <a:r>
              <a:rPr lang="el-GR" sz="2800" dirty="0">
                <a:solidFill>
                  <a:srgbClr val="92D05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Τ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FFC00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Υ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00B0F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Φ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FF000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Χ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92D05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Ψ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FFC00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Ω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10410B17-0884-493B-A53C-3E520D2FB0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7382" y="1145173"/>
            <a:ext cx="7344748" cy="4765297"/>
          </a:xfrm>
          <a:prstGeom prst="rect">
            <a:avLst/>
          </a:prstGeom>
        </p:spPr>
      </p:pic>
      <p:sp>
        <p:nvSpPr>
          <p:cNvPr id="5" name="Υπότιτλος 2">
            <a:extLst>
              <a:ext uri="{FF2B5EF4-FFF2-40B4-BE49-F238E27FC236}">
                <a16:creationId xmlns:a16="http://schemas.microsoft.com/office/drawing/2014/main" id="{63958D23-FD78-4F25-B92F-3AD393DBB2D1}"/>
              </a:ext>
            </a:extLst>
          </p:cNvPr>
          <p:cNvSpPr txBox="1">
            <a:spLocks/>
          </p:cNvSpPr>
          <p:nvPr/>
        </p:nvSpPr>
        <p:spPr>
          <a:xfrm>
            <a:off x="588814" y="5932715"/>
            <a:ext cx="1106632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800" dirty="0">
                <a:solidFill>
                  <a:srgbClr val="00B0F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α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FF000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β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92D05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γ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FFC00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δ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00B0F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ε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FF000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ζ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92D05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η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FFC00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θ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00B0F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ι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FF000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κ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92D05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λ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FFC00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μ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00B0F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ν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FF000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ξ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92D05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ο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FFC00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π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00B0F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ρ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FF000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σ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92D05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τ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FFC00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υ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00B0F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φ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FF000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χ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92D05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ψ</a:t>
            </a:r>
            <a:r>
              <a:rPr lang="el-GR" sz="2800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 </a:t>
            </a:r>
            <a:r>
              <a:rPr lang="el-GR" sz="2800" dirty="0">
                <a:solidFill>
                  <a:srgbClr val="FFC000"/>
                </a:solidFill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ω</a:t>
            </a: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21AAB5E2-F2D6-485F-815D-8EA61074435A}"/>
              </a:ext>
            </a:extLst>
          </p:cNvPr>
          <p:cNvSpPr/>
          <p:nvPr/>
        </p:nvSpPr>
        <p:spPr>
          <a:xfrm>
            <a:off x="755076" y="2301467"/>
            <a:ext cx="298203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Καθημερινή ρουτ</a:t>
            </a:r>
            <a:r>
              <a:rPr lang="el-G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ίνα!</a:t>
            </a:r>
            <a:endParaRPr lang="el-G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ka-AcidGR-DiaryGirl" panose="02000603000000000000" pitchFamily="50" charset="-95"/>
              <a:ea typeface="Aka-AcidGR-DiaryGirl" panose="02000603000000000000" pitchFamily="50" charset="-95"/>
            </a:endParaRPr>
          </a:p>
          <a:p>
            <a:pPr algn="ctr"/>
            <a:r>
              <a:rPr lang="el-GR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Από ποια φωνούλα</a:t>
            </a:r>
          </a:p>
          <a:p>
            <a:pPr algn="ctr"/>
            <a:r>
              <a:rPr lang="el-G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αρχίζει το φαγητό </a:t>
            </a:r>
          </a:p>
          <a:p>
            <a:pPr algn="ctr"/>
            <a:r>
              <a:rPr lang="el-GR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σου</a:t>
            </a:r>
            <a:r>
              <a:rPr lang="el-G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 σήμερα;</a:t>
            </a:r>
          </a:p>
          <a:p>
            <a:pPr algn="ctr"/>
            <a:r>
              <a:rPr lang="el-G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Κύκλωσε την και</a:t>
            </a:r>
          </a:p>
          <a:p>
            <a:pPr algn="ctr"/>
            <a:r>
              <a:rPr lang="el-G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γράψε την στο πιάτο!</a:t>
            </a:r>
            <a:endParaRPr lang="el-G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ka-AcidGR-DiaryGirl" panose="02000603000000000000" pitchFamily="50" charset="-95"/>
              <a:ea typeface="Aka-AcidGR-DiaryGirl" panose="02000603000000000000" pitchFamily="50" charset="-95"/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944D8FBF-D799-429E-9592-456CD890BB4D}"/>
              </a:ext>
            </a:extLst>
          </p:cNvPr>
          <p:cNvSpPr/>
          <p:nvPr/>
        </p:nvSpPr>
        <p:spPr>
          <a:xfrm>
            <a:off x="755076" y="4788080"/>
            <a:ext cx="298203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Π</a:t>
            </a:r>
            <a:r>
              <a:rPr lang="el-GR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λαστικοποιώ και</a:t>
            </a:r>
          </a:p>
          <a:p>
            <a:pPr algn="ctr"/>
            <a:r>
              <a:rPr lang="el-GR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Χρησιμοποι</a:t>
            </a:r>
            <a:r>
              <a:rPr lang="el-GR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ώ μαρκαδόρο που </a:t>
            </a:r>
          </a:p>
          <a:p>
            <a:pPr algn="ctr"/>
            <a:r>
              <a:rPr lang="el-GR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σ</a:t>
            </a:r>
            <a:r>
              <a:rPr lang="el-GR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βή</a:t>
            </a:r>
            <a:r>
              <a:rPr lang="el-GR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νει!</a:t>
            </a:r>
            <a:endParaRPr lang="el-GR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ka-AcidGR-DiaryGirl" panose="02000603000000000000" pitchFamily="50" charset="-95"/>
              <a:ea typeface="Aka-AcidGR-DiaryGirl" panose="02000603000000000000" pitchFamily="50" charset="-95"/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3CAC829-3158-43EC-9DF3-5288851B1337}"/>
              </a:ext>
            </a:extLst>
          </p:cNvPr>
          <p:cNvSpPr/>
          <p:nvPr/>
        </p:nvSpPr>
        <p:spPr>
          <a:xfrm>
            <a:off x="8649385" y="230207"/>
            <a:ext cx="312502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Olagiatonhpiagwgeio.blogspot.com</a:t>
            </a:r>
            <a:endParaRPr lang="el-GR" sz="1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708164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80</Words>
  <Application>Microsoft Office PowerPoint</Application>
  <PresentationFormat>Ευρεία οθόνη</PresentationFormat>
  <Paragraphs>12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Aka-AcidGR-DiaryGirl</vt:lpstr>
      <vt:lpstr>Arial</vt:lpstr>
      <vt:lpstr>Calibri</vt:lpstr>
      <vt:lpstr>Calibri Light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5</cp:revision>
  <dcterms:created xsi:type="dcterms:W3CDTF">2020-06-03T07:07:30Z</dcterms:created>
  <dcterms:modified xsi:type="dcterms:W3CDTF">2020-06-03T08:01:29Z</dcterms:modified>
</cp:coreProperties>
</file>