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0563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dd29fb64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dd29fb64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e9f342ef6_1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e9f342ef6_12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dd29fb64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dd29fb64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dd29fb64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dd29fb64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dd29fb6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dd29fb6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dd29fb64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dd29fb64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dd29fb64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dd29fb64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e9f342ef6_9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e9f342ef6_9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e9f342ef6_97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e9f342ef6_97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51100" y="1487600"/>
            <a:ext cx="6605400" cy="15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>
                <a:latin typeface="Comic Sans MS"/>
                <a:ea typeface="Comic Sans MS"/>
                <a:cs typeface="Comic Sans MS"/>
                <a:sym typeface="Comic Sans MS"/>
              </a:rPr>
              <a:t>Με τις εικόνες που βλέπω σε κάθε καρτέλα, </a:t>
            </a:r>
            <a:r>
              <a:rPr lang="el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φτιάχνω μια μικρή ιστορία 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45075" y="3714175"/>
            <a:ext cx="23850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Δημιουργός: Ευαγγελία Ταούλα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Νοέμβριος 2020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550" y="1042625"/>
            <a:ext cx="5022900" cy="364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3421950" y="320500"/>
            <a:ext cx="230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Comic Sans MS"/>
                <a:ea typeface="Comic Sans MS"/>
                <a:cs typeface="Comic Sans MS"/>
                <a:sym typeface="Comic Sans MS"/>
              </a:rPr>
              <a:t>Παρατηρώ την εικόνα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103700" y="1204098"/>
            <a:ext cx="1847700" cy="2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Τι έγινε πριν;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7245175" y="1071750"/>
            <a:ext cx="1847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Τι συνέβη μετά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352" y="1970201"/>
            <a:ext cx="1486000" cy="152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5302" y="1970201"/>
            <a:ext cx="1486000" cy="152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81125" y="661512"/>
            <a:ext cx="4897274" cy="326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16150" y="1362425"/>
            <a:ext cx="2963925" cy="296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3201" y="661500"/>
            <a:ext cx="2873700" cy="2672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200" y="1295401"/>
            <a:ext cx="2171150" cy="21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8828" y="800475"/>
            <a:ext cx="3693874" cy="31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35350" y="1223475"/>
            <a:ext cx="2723550" cy="27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96" y="1530750"/>
            <a:ext cx="2787542" cy="1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3922" y="584864"/>
            <a:ext cx="2787550" cy="373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1425" y="1551000"/>
            <a:ext cx="2041500" cy="20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009" y="2649888"/>
            <a:ext cx="1672524" cy="16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625" y="441788"/>
            <a:ext cx="3382375" cy="4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7975" y="166050"/>
            <a:ext cx="3729850" cy="30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5225" y="968954"/>
            <a:ext cx="3494975" cy="320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002" y="1992573"/>
            <a:ext cx="1802300" cy="180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8350" y="1912245"/>
            <a:ext cx="1962975" cy="19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000" y="401116"/>
            <a:ext cx="1802300" cy="1495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8635625" y="-249412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wood clipart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00" y="1505600"/>
            <a:ext cx="2481975" cy="24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0350" y="1847176"/>
            <a:ext cx="2631650" cy="19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1125" y="1306700"/>
            <a:ext cx="2879775" cy="28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800" y="2209350"/>
            <a:ext cx="1667524" cy="211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65552">
            <a:off x="3104386" y="3273149"/>
            <a:ext cx="899024" cy="11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65552">
            <a:off x="4057811" y="3423974"/>
            <a:ext cx="899024" cy="11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65552">
            <a:off x="3767436" y="2775124"/>
            <a:ext cx="899024" cy="11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2922" y="905364"/>
            <a:ext cx="2787550" cy="373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0950"/>
            <a:ext cx="2873600" cy="406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6200" y="1345250"/>
            <a:ext cx="4315350" cy="33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9950" y="2526375"/>
            <a:ext cx="1561324" cy="15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(16:9)</PresentationFormat>
  <Paragraphs>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2021-01-15T20:59:43Z</dcterms:modified>
</cp:coreProperties>
</file>